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5715000" type="screen16x1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F3F"/>
    <a:srgbClr val="000099"/>
    <a:srgbClr val="DB7D00"/>
    <a:srgbClr val="F9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66" autoAdjust="0"/>
    <p:restoredTop sz="94673" autoAdjust="0"/>
  </p:normalViewPr>
  <p:slideViewPr>
    <p:cSldViewPr>
      <p:cViewPr varScale="1">
        <p:scale>
          <a:sx n="147" d="100"/>
          <a:sy n="147" d="100"/>
        </p:scale>
        <p:origin x="-624" y="-102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A9FB6-D9ED-404E-AFD2-37E0835FC3D6}" type="datetimeFigureOut">
              <a:rPr lang="cs-CZ" smtClean="0"/>
              <a:pPr/>
              <a:t>25.10.2016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BA257B-425A-4350-8792-7C494188941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20806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B48070-1754-4046-9E38-6F5D9D5E9BB1}" type="datetimeFigureOut">
              <a:rPr lang="cs-CZ" smtClean="0"/>
              <a:pPr/>
              <a:t>25.10.2016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477F0F-9C0A-45F8-A7AE-EABCF9118898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1469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403648" y="4057633"/>
            <a:ext cx="7272808" cy="72008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smtClean="0"/>
              <a:t>autoři projektu</a:t>
            </a:r>
            <a:endParaRPr lang="cs-CZ" dirty="0"/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403648" y="1657367"/>
            <a:ext cx="7283152" cy="900100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NÁZEV PREZENTACE</a:t>
            </a:r>
            <a:endParaRPr lang="cs-CZ" dirty="0"/>
          </a:p>
        </p:txBody>
      </p:sp>
      <p:sp>
        <p:nvSpPr>
          <p:cNvPr id="10" name="Podnadpis 2"/>
          <p:cNvSpPr txBox="1">
            <a:spLocks/>
          </p:cNvSpPr>
          <p:nvPr userDrawn="1"/>
        </p:nvSpPr>
        <p:spPr>
          <a:xfrm>
            <a:off x="1403648" y="2617473"/>
            <a:ext cx="7209184" cy="9601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MINISTRY OF REGIONAL DEVELOPMENT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NATIONAL COORDINATION AUTHORITY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717373"/>
            <a:ext cx="8291264" cy="32403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177313"/>
            <a:ext cx="8291264" cy="420047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395536" y="1237320"/>
            <a:ext cx="8291264" cy="37204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00"/>
              </a:spcBef>
              <a:spcAft>
                <a:spcPts val="1000"/>
              </a:spcAft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 dirty="0" smtClean="0"/>
              <a:t>Klepnutím vložíte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395536" y="1177313"/>
            <a:ext cx="8291264" cy="420047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 dirty="0" smtClean="0"/>
              <a:t>NADPIS</a:t>
            </a:r>
            <a:endParaRPr lang="cs-CZ" dirty="0"/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467544" y="1717375"/>
            <a:ext cx="8229600" cy="3240359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42950" indent="-285750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43000" indent="-228600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00200" indent="-228600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057400" indent="-228600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942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ázek 7" descr="nok bubliny.jpg"/>
          <p:cNvPicPr>
            <a:picLocks noChangeAspect="1"/>
          </p:cNvPicPr>
          <p:nvPr/>
        </p:nvPicPr>
        <p:blipFill>
          <a:blip r:embed="rId6" cstate="print"/>
          <a:srcRect l="8249"/>
          <a:stretch>
            <a:fillRect/>
          </a:stretch>
        </p:blipFill>
        <p:spPr>
          <a:xfrm>
            <a:off x="-1" y="1345332"/>
            <a:ext cx="6621899" cy="4021570"/>
          </a:xfrm>
          <a:prstGeom prst="rect">
            <a:avLst/>
          </a:prstGeom>
        </p:spPr>
      </p:pic>
      <p:sp>
        <p:nvSpPr>
          <p:cNvPr id="9" name="Obdélník 8"/>
          <p:cNvSpPr>
            <a:spLocks noChangeAspect="1"/>
          </p:cNvSpPr>
          <p:nvPr/>
        </p:nvSpPr>
        <p:spPr>
          <a:xfrm>
            <a:off x="0" y="1"/>
            <a:ext cx="9144000" cy="21720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0" y="217208"/>
            <a:ext cx="9144000" cy="120013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noFill/>
            </a:endParaRPr>
          </a:p>
        </p:txBody>
      </p:sp>
      <p:pic>
        <p:nvPicPr>
          <p:cNvPr id="12" name="Picture 2" descr="C:\Users\lukond\Pictures\mmr_cz_rgb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553244"/>
            <a:ext cx="2408237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N:\OBECNÉ\Loga 2014-2020\Logolinky 2014_2020\OPTP\RGB\PNG\EN_RO_B_C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929999"/>
            <a:ext cx="3317876" cy="873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prezi.com/fpxv_v0a1ffl/2016-czechia_knowledge-broker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>
                <a:hlinkClick r:id="rId2"/>
              </a:rPr>
              <a:t>https://prezi.com/fpxv_v0a1ffl/2016-czechia_knowledge-brokers/</a:t>
            </a:r>
            <a:endParaRPr lang="cs-CZ" dirty="0"/>
          </a:p>
          <a:p>
            <a:r>
              <a:rPr lang="cs-CZ" dirty="0" smtClean="0"/>
              <a:t>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9759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R_OPTP_NOK_sir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5</Words>
  <Application>Microsoft Office PowerPoint</Application>
  <PresentationFormat>Předvádění na obrazovce (16:10)</PresentationFormat>
  <Paragraphs>2</Paragraphs>
  <Slides>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MMR_OPTP_NOK_sir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Vaner Lukáš</dc:creator>
  <cp:lastModifiedBy>Jana Drlíková</cp:lastModifiedBy>
  <cp:revision>4</cp:revision>
  <dcterms:created xsi:type="dcterms:W3CDTF">2014-02-26T13:30:06Z</dcterms:created>
  <dcterms:modified xsi:type="dcterms:W3CDTF">2016-10-25T09:03:32Z</dcterms:modified>
</cp:coreProperties>
</file>